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4" r:id="rId3"/>
    <p:sldId id="265" r:id="rId4"/>
    <p:sldId id="266" r:id="rId5"/>
    <p:sldId id="267" r:id="rId6"/>
    <p:sldId id="268" r:id="rId7"/>
    <p:sldId id="269" r:id="rId8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0884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216" y="17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3773-1A05-4101-84D7-B413ECDD12C6}" type="datetimeFigureOut">
              <a:rPr lang="uk-UA" smtClean="0"/>
              <a:pPr/>
              <a:t>01.07.2015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48A9C-FE96-4C1A-908F-535061A23A6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3773-1A05-4101-84D7-B413ECDD12C6}" type="datetimeFigureOut">
              <a:rPr lang="uk-UA" smtClean="0"/>
              <a:pPr/>
              <a:t>01.07.2015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48A9C-FE96-4C1A-908F-535061A23A6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3773-1A05-4101-84D7-B413ECDD12C6}" type="datetimeFigureOut">
              <a:rPr lang="uk-UA" smtClean="0"/>
              <a:pPr/>
              <a:t>01.07.2015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48A9C-FE96-4C1A-908F-535061A23A6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3773-1A05-4101-84D7-B413ECDD12C6}" type="datetimeFigureOut">
              <a:rPr lang="uk-UA" smtClean="0"/>
              <a:pPr/>
              <a:t>01.07.2015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48A9C-FE96-4C1A-908F-535061A23A6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3773-1A05-4101-84D7-B413ECDD12C6}" type="datetimeFigureOut">
              <a:rPr lang="uk-UA" smtClean="0"/>
              <a:pPr/>
              <a:t>01.07.2015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48A9C-FE96-4C1A-908F-535061A23A6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3773-1A05-4101-84D7-B413ECDD12C6}" type="datetimeFigureOut">
              <a:rPr lang="uk-UA" smtClean="0"/>
              <a:pPr/>
              <a:t>01.07.2015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48A9C-FE96-4C1A-908F-535061A23A6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3773-1A05-4101-84D7-B413ECDD12C6}" type="datetimeFigureOut">
              <a:rPr lang="uk-UA" smtClean="0"/>
              <a:pPr/>
              <a:t>01.07.2015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48A9C-FE96-4C1A-908F-535061A23A6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3773-1A05-4101-84D7-B413ECDD12C6}" type="datetimeFigureOut">
              <a:rPr lang="uk-UA" smtClean="0"/>
              <a:pPr/>
              <a:t>01.07.2015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48A9C-FE96-4C1A-908F-535061A23A6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3773-1A05-4101-84D7-B413ECDD12C6}" type="datetimeFigureOut">
              <a:rPr lang="uk-UA" smtClean="0"/>
              <a:pPr/>
              <a:t>01.07.2015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48A9C-FE96-4C1A-908F-535061A23A6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3773-1A05-4101-84D7-B413ECDD12C6}" type="datetimeFigureOut">
              <a:rPr lang="uk-UA" smtClean="0"/>
              <a:pPr/>
              <a:t>01.07.2015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48A9C-FE96-4C1A-908F-535061A23A6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3773-1A05-4101-84D7-B413ECDD12C6}" type="datetimeFigureOut">
              <a:rPr lang="uk-UA" smtClean="0"/>
              <a:pPr/>
              <a:t>01.07.2015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48A9C-FE96-4C1A-908F-535061A23A6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>
                <a:alpha val="30000"/>
              </a:srgbClr>
            </a:gs>
            <a:gs pos="52000">
              <a:srgbClr val="FFFF00">
                <a:alpha val="26000"/>
              </a:srgbClr>
            </a:gs>
            <a:gs pos="83000">
              <a:srgbClr val="00B0F0">
                <a:alpha val="16000"/>
              </a:srgbClr>
            </a:gs>
            <a:gs pos="100000">
              <a:srgbClr val="00B0F0">
                <a:alpha val="50000"/>
              </a:srgbClr>
            </a:gs>
          </a:gsLst>
          <a:path path="circle">
            <a:fillToRect l="100000" t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4C3773-1A05-4101-84D7-B413ECDD12C6}" type="datetimeFigureOut">
              <a:rPr lang="uk-UA" smtClean="0"/>
              <a:pPr/>
              <a:t>01.07.2015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448A9C-FE96-4C1A-908F-535061A23A63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358214" y="6072206"/>
            <a:ext cx="428628" cy="42862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5720" y="5500702"/>
            <a:ext cx="6500858" cy="1214446"/>
          </a:xfrm>
          <a:prstGeom prst="roundRect">
            <a:avLst>
              <a:gd name="adj" fmla="val 23224"/>
            </a:avLst>
          </a:prstGeom>
          <a:solidFill>
            <a:srgbClr val="F0884E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solidFill>
                  <a:schemeClr val="tx1"/>
                </a:solidFill>
              </a:rPr>
              <a:t>Хто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зображений</a:t>
            </a:r>
            <a:r>
              <a:rPr lang="ru-RU" sz="2400" b="1" dirty="0" smtClean="0">
                <a:solidFill>
                  <a:schemeClr val="tx1"/>
                </a:solidFill>
              </a:rPr>
              <a:t> на </a:t>
            </a:r>
            <a:r>
              <a:rPr lang="ru-RU" sz="2400" b="1" dirty="0" err="1" smtClean="0">
                <a:solidFill>
                  <a:schemeClr val="tx1"/>
                </a:solidFill>
              </a:rPr>
              <a:t>малюнку</a:t>
            </a:r>
            <a:r>
              <a:rPr lang="ru-RU" sz="2400" b="1" dirty="0" smtClean="0">
                <a:solidFill>
                  <a:schemeClr val="tx1"/>
                </a:solidFill>
              </a:rPr>
              <a:t>? </a:t>
            </a:r>
            <a:r>
              <a:rPr lang="ru-RU" sz="2400" b="1" dirty="0" err="1" smtClean="0">
                <a:solidFill>
                  <a:schemeClr val="tx1"/>
                </a:solidFill>
              </a:rPr>
              <a:t>Що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роблять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діти</a:t>
            </a:r>
            <a:r>
              <a:rPr lang="ru-RU" sz="2400" b="1" dirty="0" smtClean="0">
                <a:solidFill>
                  <a:schemeClr val="tx1"/>
                </a:solidFill>
              </a:rPr>
              <a:t>? Придумайте </a:t>
            </a:r>
            <a:r>
              <a:rPr lang="ru-RU" sz="2400" b="1" dirty="0" err="1" smtClean="0">
                <a:solidFill>
                  <a:schemeClr val="tx1"/>
                </a:solidFill>
              </a:rPr>
              <a:t>імена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дорослим</a:t>
            </a:r>
            <a:r>
              <a:rPr lang="ru-RU" sz="2400" b="1" dirty="0" smtClean="0">
                <a:solidFill>
                  <a:schemeClr val="tx1"/>
                </a:solidFill>
              </a:rPr>
              <a:t> та </a:t>
            </a:r>
            <a:r>
              <a:rPr lang="ru-RU" sz="2400" b="1" dirty="0" err="1" smtClean="0">
                <a:solidFill>
                  <a:schemeClr val="tx1"/>
                </a:solidFill>
              </a:rPr>
              <a:t>дітям</a:t>
            </a:r>
            <a:r>
              <a:rPr lang="ru-RU" sz="2400" b="1" dirty="0" smtClean="0">
                <a:solidFill>
                  <a:schemeClr val="tx1"/>
                </a:solidFill>
              </a:rPr>
              <a:t>. Як </a:t>
            </a:r>
            <a:r>
              <a:rPr lang="ru-RU" sz="2400" b="1" dirty="0" err="1" smtClean="0">
                <a:solidFill>
                  <a:schemeClr val="tx1"/>
                </a:solidFill>
              </a:rPr>
              <a:t>вітаються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діти</a:t>
            </a:r>
            <a:r>
              <a:rPr lang="ru-RU" sz="2400" b="1" dirty="0" smtClean="0">
                <a:solidFill>
                  <a:schemeClr val="tx1"/>
                </a:solidFill>
              </a:rPr>
              <a:t> один </a:t>
            </a:r>
            <a:r>
              <a:rPr lang="ru-RU" sz="2400" b="1" dirty="0" err="1" smtClean="0">
                <a:solidFill>
                  <a:schemeClr val="tx1"/>
                </a:solidFill>
              </a:rPr>
              <a:t>з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</a:rPr>
              <a:t>одним? </a:t>
            </a:r>
            <a:r>
              <a:rPr lang="ru-RU" sz="2400" b="1" dirty="0" smtClean="0">
                <a:solidFill>
                  <a:schemeClr val="tx1"/>
                </a:solidFill>
              </a:rPr>
              <a:t>як </a:t>
            </a:r>
            <a:r>
              <a:rPr lang="ru-RU" sz="2400" b="1" dirty="0" err="1" smtClean="0">
                <a:solidFill>
                  <a:schemeClr val="tx1"/>
                </a:solidFill>
              </a:rPr>
              <a:t>дорослі</a:t>
            </a:r>
            <a:r>
              <a:rPr lang="ru-RU" sz="2400" b="1" dirty="0" smtClean="0">
                <a:solidFill>
                  <a:schemeClr val="tx1"/>
                </a:solidFill>
              </a:rPr>
              <a:t>?  </a:t>
            </a:r>
          </a:p>
        </p:txBody>
      </p:sp>
      <p:pic>
        <p:nvPicPr>
          <p:cNvPr id="22" name="Стор. 2 № 1 «Зошит. Осінь5»" descr="солнце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488544"/>
            <a:ext cx="7572428" cy="47184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85720" y="5500702"/>
            <a:ext cx="6500858" cy="1214446"/>
          </a:xfrm>
          <a:prstGeom prst="roundRect">
            <a:avLst>
              <a:gd name="adj" fmla="val 23224"/>
            </a:avLst>
          </a:prstGeom>
          <a:solidFill>
            <a:srgbClr val="F0884E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solidFill>
                  <a:schemeClr val="tx1"/>
                </a:solidFill>
              </a:rPr>
              <a:t>Розкажіть</a:t>
            </a:r>
            <a:r>
              <a:rPr lang="ru-RU" sz="2400" b="1" dirty="0" smtClean="0">
                <a:solidFill>
                  <a:schemeClr val="tx1"/>
                </a:solidFill>
              </a:rPr>
              <a:t>, як люди </a:t>
            </a:r>
            <a:r>
              <a:rPr lang="ru-RU" sz="2400" b="1" dirty="0" err="1" smtClean="0">
                <a:solidFill>
                  <a:schemeClr val="tx1"/>
                </a:solidFill>
              </a:rPr>
              <a:t>вітаються</a:t>
            </a:r>
            <a:r>
              <a:rPr lang="ru-RU" sz="2400" b="1" dirty="0" smtClean="0">
                <a:solidFill>
                  <a:schemeClr val="tx1"/>
                </a:solidFill>
              </a:rPr>
              <a:t> один </a:t>
            </a:r>
            <a:r>
              <a:rPr lang="ru-RU" sz="2400" b="1" dirty="0" err="1" smtClean="0">
                <a:solidFill>
                  <a:schemeClr val="tx1"/>
                </a:solidFill>
              </a:rPr>
              <a:t>з</a:t>
            </a:r>
            <a:r>
              <a:rPr lang="ru-RU" sz="2400" b="1" dirty="0" smtClean="0">
                <a:solidFill>
                  <a:schemeClr val="tx1"/>
                </a:solidFill>
              </a:rPr>
              <a:t> одним. </a:t>
            </a:r>
            <a:r>
              <a:rPr lang="ru-RU" sz="2400" b="1" dirty="0" err="1" smtClean="0">
                <a:solidFill>
                  <a:schemeClr val="tx1"/>
                </a:solidFill>
              </a:rPr>
              <a:t>Чому</a:t>
            </a:r>
            <a:r>
              <a:rPr lang="ru-RU" sz="2400" b="1" dirty="0" smtClean="0">
                <a:solidFill>
                  <a:schemeClr val="tx1"/>
                </a:solidFill>
              </a:rPr>
              <a:t> вони </a:t>
            </a:r>
            <a:r>
              <a:rPr lang="ru-RU" sz="2400" b="1" dirty="0" err="1" smtClean="0">
                <a:solidFill>
                  <a:schemeClr val="tx1"/>
                </a:solidFill>
              </a:rPr>
              <a:t>це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роблять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по-різному</a:t>
            </a:r>
            <a:r>
              <a:rPr lang="ru-RU" sz="2400" b="1" dirty="0" smtClean="0">
                <a:solidFill>
                  <a:schemeClr val="tx1"/>
                </a:solidFill>
              </a:rPr>
              <a:t>? Як </a:t>
            </a:r>
            <a:r>
              <a:rPr lang="ru-RU" sz="2400" b="1" dirty="0" err="1" smtClean="0">
                <a:solidFill>
                  <a:schemeClr val="tx1"/>
                </a:solidFill>
              </a:rPr>
              <a:t>ви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вітаєтеся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з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друзями</a:t>
            </a:r>
            <a:r>
              <a:rPr lang="ru-RU" sz="2400" b="1" dirty="0" smtClean="0">
                <a:solidFill>
                  <a:schemeClr val="tx1"/>
                </a:solidFill>
              </a:rPr>
              <a:t>? </a:t>
            </a:r>
            <a:r>
              <a:rPr lang="ru-RU" sz="2400" b="1" dirty="0" err="1" smtClean="0">
                <a:solidFill>
                  <a:schemeClr val="tx1"/>
                </a:solidFill>
              </a:rPr>
              <a:t>з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дорослими</a:t>
            </a:r>
            <a:r>
              <a:rPr lang="ru-RU" sz="2400" b="1" dirty="0" smtClean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7358082" y="6072206"/>
            <a:ext cx="428628" cy="428628"/>
          </a:xfrm>
          <a:prstGeom prst="actionButtonBackPreviou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58214" y="6072206"/>
            <a:ext cx="428628" cy="42862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7858148" y="6072206"/>
            <a:ext cx="428628" cy="428628"/>
          </a:xfrm>
          <a:prstGeom prst="actionButtonHom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привет.png"/>
          <p:cNvPicPr>
            <a:picLocks noChangeAspect="1"/>
          </p:cNvPicPr>
          <p:nvPr/>
        </p:nvPicPr>
        <p:blipFill>
          <a:blip r:embed="rId2" cstate="print"/>
          <a:srcRect b="2696"/>
          <a:stretch>
            <a:fillRect/>
          </a:stretch>
        </p:blipFill>
        <p:spPr>
          <a:xfrm>
            <a:off x="349821" y="714356"/>
            <a:ext cx="8414184" cy="4214842"/>
          </a:xfrm>
          <a:prstGeom prst="rect">
            <a:avLst/>
          </a:prstGeom>
          <a:ln w="38100">
            <a:noFill/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285720" y="1214422"/>
            <a:ext cx="2786082" cy="3071834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286116" y="2285992"/>
            <a:ext cx="2428892" cy="285752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857884" y="1571612"/>
            <a:ext cx="2928958" cy="264320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500430" y="642918"/>
            <a:ext cx="1785950" cy="157163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наташа" descr="солнце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18188" y="588378"/>
            <a:ext cx="1668588" cy="2804511"/>
          </a:xfrm>
          <a:prstGeom prst="rect">
            <a:avLst/>
          </a:prstGeom>
        </p:spPr>
      </p:pic>
      <p:sp>
        <p:nvSpPr>
          <p:cNvPr id="13" name="Скругленный прямоугольник 12"/>
          <p:cNvSpPr/>
          <p:nvPr/>
        </p:nvSpPr>
        <p:spPr>
          <a:xfrm>
            <a:off x="6500826" y="3607595"/>
            <a:ext cx="2000264" cy="714380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 smtClean="0"/>
              <a:t>Наталочка</a:t>
            </a:r>
            <a:endParaRPr lang="ru-RU" sz="28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5720" y="5500702"/>
            <a:ext cx="6715172" cy="1143008"/>
          </a:xfrm>
          <a:prstGeom prst="roundRect">
            <a:avLst>
              <a:gd name="adj" fmla="val 23224"/>
            </a:avLst>
          </a:prstGeom>
          <a:solidFill>
            <a:srgbClr val="F0884E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solidFill>
                  <a:schemeClr val="tx1"/>
                </a:solidFill>
              </a:rPr>
              <a:t>Дівчат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звуть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Наталочка</a:t>
            </a:r>
            <a:r>
              <a:rPr lang="ru-RU" sz="2400" b="1" dirty="0" smtClean="0">
                <a:solidFill>
                  <a:schemeClr val="tx1"/>
                </a:solidFill>
              </a:rPr>
              <a:t> та </a:t>
            </a:r>
            <a:r>
              <a:rPr lang="ru-RU" sz="2400" b="1" dirty="0" err="1" smtClean="0">
                <a:solidFill>
                  <a:schemeClr val="tx1"/>
                </a:solidFill>
              </a:rPr>
              <a:t>Оленка</a:t>
            </a:r>
            <a:r>
              <a:rPr lang="ru-RU" sz="2400" b="1" dirty="0" smtClean="0">
                <a:solidFill>
                  <a:schemeClr val="tx1"/>
                </a:solidFill>
              </a:rPr>
              <a:t>. 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Хлопчика </a:t>
            </a:r>
            <a:r>
              <a:rPr lang="ru-RU" sz="2400" b="1" dirty="0" err="1" smtClean="0">
                <a:solidFill>
                  <a:schemeClr val="tx1"/>
                </a:solidFill>
              </a:rPr>
              <a:t>звуть</a:t>
            </a:r>
            <a:r>
              <a:rPr lang="ru-RU" sz="2400" b="1" dirty="0" smtClean="0">
                <a:solidFill>
                  <a:schemeClr val="tx1"/>
                </a:solidFill>
              </a:rPr>
              <a:t> Тарасик. </a:t>
            </a:r>
          </a:p>
          <a:p>
            <a:pPr algn="ctr"/>
            <a:r>
              <a:rPr lang="ru-RU" sz="2400" b="1" dirty="0" err="1" smtClean="0">
                <a:solidFill>
                  <a:schemeClr val="tx1"/>
                </a:solidFill>
              </a:rPr>
              <a:t>Наталочка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одягнена</a:t>
            </a:r>
            <a:r>
              <a:rPr lang="ru-RU" sz="2400" b="1" dirty="0" smtClean="0">
                <a:solidFill>
                  <a:schemeClr val="tx1"/>
                </a:solidFill>
              </a:rPr>
              <a:t> в </a:t>
            </a:r>
            <a:r>
              <a:rPr lang="ru-RU" sz="2400" b="1" dirty="0" err="1" smtClean="0">
                <a:solidFill>
                  <a:schemeClr val="tx1"/>
                </a:solidFill>
              </a:rPr>
              <a:t>сукню</a:t>
            </a:r>
            <a:r>
              <a:rPr lang="ru-RU" sz="2400" b="1" dirty="0" smtClean="0">
                <a:solidFill>
                  <a:schemeClr val="tx1"/>
                </a:solidFill>
              </a:rPr>
              <a:t>. </a:t>
            </a:r>
            <a:r>
              <a:rPr lang="ru-RU" sz="2400" b="1" dirty="0" err="1" smtClean="0">
                <a:solidFill>
                  <a:schemeClr val="tx1"/>
                </a:solidFill>
              </a:rPr>
              <a:t>Покажіть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її</a:t>
            </a:r>
            <a:r>
              <a:rPr lang="ru-RU" sz="2400" b="1" dirty="0" smtClean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7358082" y="6072206"/>
            <a:ext cx="428628" cy="428628"/>
          </a:xfrm>
          <a:prstGeom prst="actionButtonBackPreviou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58214" y="6072206"/>
            <a:ext cx="428628" cy="42862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7858148" y="6072206"/>
            <a:ext cx="428628" cy="428628"/>
          </a:xfrm>
          <a:prstGeom prst="actionButtonHom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тарас" descr="солнце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17908" y="552661"/>
            <a:ext cx="1438892" cy="2804510"/>
          </a:xfrm>
          <a:prstGeom prst="rect">
            <a:avLst/>
          </a:prstGeom>
        </p:spPr>
      </p:pic>
      <p:pic>
        <p:nvPicPr>
          <p:cNvPr id="12" name="алена" descr="солнце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28662" y="552659"/>
            <a:ext cx="1755391" cy="28045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85720" y="5857892"/>
            <a:ext cx="6715172" cy="785818"/>
          </a:xfrm>
          <a:prstGeom prst="roundRect">
            <a:avLst>
              <a:gd name="adj" fmla="val 23224"/>
            </a:avLst>
          </a:prstGeom>
          <a:solidFill>
            <a:srgbClr val="F0884E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solidFill>
                  <a:schemeClr val="tx1"/>
                </a:solidFill>
              </a:rPr>
              <a:t>Оленка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одягнена</a:t>
            </a:r>
            <a:r>
              <a:rPr lang="ru-RU" sz="2400" b="1" dirty="0" smtClean="0">
                <a:solidFill>
                  <a:schemeClr val="tx1"/>
                </a:solidFill>
              </a:rPr>
              <a:t> у </a:t>
            </a:r>
            <a:r>
              <a:rPr lang="ru-RU" sz="2400" b="1" dirty="0" err="1" smtClean="0">
                <a:solidFill>
                  <a:schemeClr val="tx1"/>
                </a:solidFill>
              </a:rPr>
              <a:t>спідницю</a:t>
            </a:r>
            <a:r>
              <a:rPr lang="ru-RU" sz="2400" b="1" dirty="0" smtClean="0">
                <a:solidFill>
                  <a:schemeClr val="tx1"/>
                </a:solidFill>
              </a:rPr>
              <a:t> та </a:t>
            </a:r>
            <a:r>
              <a:rPr lang="ru-RU" sz="2400" b="1" dirty="0" err="1" smtClean="0">
                <a:solidFill>
                  <a:schemeClr val="tx1"/>
                </a:solidFill>
              </a:rPr>
              <a:t>кофтинку</a:t>
            </a:r>
            <a:r>
              <a:rPr lang="ru-RU" sz="2400" b="1" dirty="0" smtClean="0">
                <a:solidFill>
                  <a:schemeClr val="tx1"/>
                </a:solidFill>
              </a:rPr>
              <a:t>. </a:t>
            </a:r>
            <a:r>
              <a:rPr lang="ru-RU" sz="2400" b="1" dirty="0" err="1" smtClean="0">
                <a:solidFill>
                  <a:schemeClr val="tx1"/>
                </a:solidFill>
              </a:rPr>
              <a:t>Покажіть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її</a:t>
            </a:r>
            <a:r>
              <a:rPr lang="ru-RU" sz="2400" b="1" dirty="0" smtClean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7358082" y="6072206"/>
            <a:ext cx="428628" cy="428628"/>
          </a:xfrm>
          <a:prstGeom prst="actionButtonBackPreviou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58214" y="6072206"/>
            <a:ext cx="428628" cy="42862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7858148" y="6072206"/>
            <a:ext cx="428628" cy="428628"/>
          </a:xfrm>
          <a:prstGeom prst="actionButtonHom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наташа" descr="солнце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18188" y="588378"/>
            <a:ext cx="1668588" cy="2804511"/>
          </a:xfrm>
          <a:prstGeom prst="rect">
            <a:avLst/>
          </a:prstGeom>
        </p:spPr>
      </p:pic>
      <p:sp>
        <p:nvSpPr>
          <p:cNvPr id="17" name="Скругленный прямоугольник 16"/>
          <p:cNvSpPr/>
          <p:nvPr/>
        </p:nvSpPr>
        <p:spPr>
          <a:xfrm>
            <a:off x="6500826" y="3607595"/>
            <a:ext cx="2000264" cy="714380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 smtClean="0"/>
              <a:t>Наталочка</a:t>
            </a:r>
            <a:endParaRPr lang="ru-RU" sz="2800" b="1" dirty="0"/>
          </a:p>
        </p:txBody>
      </p:sp>
      <p:pic>
        <p:nvPicPr>
          <p:cNvPr id="18" name="тарас" descr="солнце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17907" y="552657"/>
            <a:ext cx="1438894" cy="2804514"/>
          </a:xfrm>
          <a:prstGeom prst="rect">
            <a:avLst/>
          </a:prstGeom>
        </p:spPr>
      </p:pic>
      <p:pic>
        <p:nvPicPr>
          <p:cNvPr id="19" name="алена" descr="солнце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28662" y="552659"/>
            <a:ext cx="1755391" cy="2804511"/>
          </a:xfrm>
          <a:prstGeom prst="rect">
            <a:avLst/>
          </a:prstGeom>
        </p:spPr>
      </p:pic>
      <p:sp>
        <p:nvSpPr>
          <p:cNvPr id="20" name="Скругленный прямоугольник 19"/>
          <p:cNvSpPr/>
          <p:nvPr/>
        </p:nvSpPr>
        <p:spPr>
          <a:xfrm>
            <a:off x="857224" y="3571876"/>
            <a:ext cx="2000264" cy="714380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 smtClean="0"/>
              <a:t>Оленка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85720" y="6072206"/>
            <a:ext cx="6715172" cy="571504"/>
          </a:xfrm>
          <a:prstGeom prst="roundRect">
            <a:avLst>
              <a:gd name="adj" fmla="val 23224"/>
            </a:avLst>
          </a:prstGeom>
          <a:solidFill>
            <a:srgbClr val="F0884E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У </a:t>
            </a:r>
            <a:r>
              <a:rPr lang="ru-RU" sz="2400" b="1" dirty="0" err="1" smtClean="0">
                <a:solidFill>
                  <a:schemeClr val="tx1"/>
                </a:solidFill>
              </a:rPr>
              <a:t>що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одягнений</a:t>
            </a:r>
            <a:r>
              <a:rPr lang="ru-RU" sz="2400" b="1" dirty="0" smtClean="0">
                <a:solidFill>
                  <a:schemeClr val="tx1"/>
                </a:solidFill>
              </a:rPr>
              <a:t> Тарасик? </a:t>
            </a:r>
            <a:r>
              <a:rPr lang="ru-RU" sz="2400" b="1" dirty="0" err="1" smtClean="0">
                <a:solidFill>
                  <a:schemeClr val="tx1"/>
                </a:solidFill>
              </a:rPr>
              <a:t>Покажіть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його</a:t>
            </a:r>
            <a:r>
              <a:rPr lang="ru-RU" sz="2400" b="1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7358082" y="6072206"/>
            <a:ext cx="428628" cy="428628"/>
          </a:xfrm>
          <a:prstGeom prst="actionButtonBackPreviou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58214" y="6072206"/>
            <a:ext cx="428628" cy="42862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7858148" y="6072206"/>
            <a:ext cx="428628" cy="428628"/>
          </a:xfrm>
          <a:prstGeom prst="actionButtonHom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500826" y="3607595"/>
            <a:ext cx="2000264" cy="714380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 smtClean="0"/>
              <a:t>Наталочка</a:t>
            </a:r>
            <a:endParaRPr lang="ru-RU" sz="2800" b="1" dirty="0"/>
          </a:p>
        </p:txBody>
      </p:sp>
      <p:pic>
        <p:nvPicPr>
          <p:cNvPr id="18" name="тарас" descr="солнце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17907" y="552657"/>
            <a:ext cx="1438894" cy="2804514"/>
          </a:xfrm>
          <a:prstGeom prst="rect">
            <a:avLst/>
          </a:prstGeom>
        </p:spPr>
      </p:pic>
      <p:pic>
        <p:nvPicPr>
          <p:cNvPr id="19" name="алена" descr="солнце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28662" y="552659"/>
            <a:ext cx="1755391" cy="2804511"/>
          </a:xfrm>
          <a:prstGeom prst="rect">
            <a:avLst/>
          </a:prstGeom>
        </p:spPr>
      </p:pic>
      <p:sp>
        <p:nvSpPr>
          <p:cNvPr id="20" name="Скругленный прямоугольник 19"/>
          <p:cNvSpPr/>
          <p:nvPr/>
        </p:nvSpPr>
        <p:spPr>
          <a:xfrm>
            <a:off x="857224" y="3571876"/>
            <a:ext cx="2000264" cy="714380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 smtClean="0"/>
              <a:t>Оленка</a:t>
            </a:r>
            <a:endParaRPr lang="ru-RU" sz="2800" b="1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679025" y="3571876"/>
            <a:ext cx="2000264" cy="714380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Тарасик</a:t>
            </a:r>
            <a:endParaRPr lang="ru-RU" sz="2800" b="1" dirty="0"/>
          </a:p>
        </p:txBody>
      </p:sp>
      <p:pic>
        <p:nvPicPr>
          <p:cNvPr id="22" name="наташа" descr="солнце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18187" y="588378"/>
            <a:ext cx="1668588" cy="28045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85720" y="5857892"/>
            <a:ext cx="6715172" cy="785818"/>
          </a:xfrm>
          <a:prstGeom prst="roundRect">
            <a:avLst>
              <a:gd name="adj" fmla="val 23224"/>
            </a:avLst>
          </a:prstGeom>
          <a:solidFill>
            <a:srgbClr val="F0884E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Придумайте </a:t>
            </a:r>
            <a:r>
              <a:rPr lang="ru-RU" sz="2400" b="1" dirty="0" err="1" smtClean="0">
                <a:solidFill>
                  <a:schemeClr val="tx1"/>
                </a:solidFill>
              </a:rPr>
              <a:t>імена</a:t>
            </a:r>
            <a:r>
              <a:rPr lang="ru-RU" sz="2400" b="1" dirty="0" smtClean="0">
                <a:solidFill>
                  <a:schemeClr val="tx1"/>
                </a:solidFill>
              </a:rPr>
              <a:t>  хлопчику та </a:t>
            </a:r>
            <a:r>
              <a:rPr lang="ru-RU" sz="2400" b="1" dirty="0" err="1" smtClean="0">
                <a:solidFill>
                  <a:schemeClr val="tx1"/>
                </a:solidFill>
              </a:rPr>
              <a:t>дівчинці</a:t>
            </a:r>
            <a:r>
              <a:rPr lang="ru-RU" sz="2400" b="1" dirty="0" smtClean="0">
                <a:solidFill>
                  <a:schemeClr val="tx1"/>
                </a:solidFill>
              </a:rPr>
              <a:t>. </a:t>
            </a:r>
            <a:r>
              <a:rPr lang="ru-RU" sz="2400" b="1" dirty="0" err="1" smtClean="0">
                <a:solidFill>
                  <a:schemeClr val="tx1"/>
                </a:solidFill>
              </a:rPr>
              <a:t>Розкажіть</a:t>
            </a:r>
            <a:r>
              <a:rPr lang="ru-RU" sz="2400" b="1" dirty="0" smtClean="0">
                <a:solidFill>
                  <a:schemeClr val="tx1"/>
                </a:solidFill>
              </a:rPr>
              <a:t>, </a:t>
            </a:r>
            <a:r>
              <a:rPr lang="ru-RU" sz="2400" b="1" dirty="0" err="1" smtClean="0">
                <a:solidFill>
                  <a:schemeClr val="tx1"/>
                </a:solidFill>
              </a:rPr>
              <a:t>чиї</a:t>
            </a:r>
            <a:r>
              <a:rPr lang="ru-RU" sz="2400" b="1" dirty="0" smtClean="0">
                <a:solidFill>
                  <a:schemeClr val="tx1"/>
                </a:solidFill>
              </a:rPr>
              <a:t>  </a:t>
            </a:r>
            <a:r>
              <a:rPr lang="ru-RU" sz="2400" b="1" dirty="0" err="1" smtClean="0">
                <a:solidFill>
                  <a:schemeClr val="tx1"/>
                </a:solidFill>
              </a:rPr>
              <a:t>іграшки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зображені</a:t>
            </a:r>
            <a:r>
              <a:rPr lang="ru-RU" sz="2400" b="1" dirty="0" smtClean="0">
                <a:solidFill>
                  <a:schemeClr val="tx1"/>
                </a:solidFill>
              </a:rPr>
              <a:t> на </a:t>
            </a:r>
            <a:r>
              <a:rPr lang="ru-RU" sz="2400" b="1" dirty="0" err="1" smtClean="0">
                <a:solidFill>
                  <a:schemeClr val="tx1"/>
                </a:solidFill>
              </a:rPr>
              <a:t>малюнку</a:t>
            </a:r>
            <a:r>
              <a:rPr lang="ru-RU" sz="2400" b="1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7358082" y="6072206"/>
            <a:ext cx="428628" cy="428628"/>
          </a:xfrm>
          <a:prstGeom prst="actionButtonBackPreviou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358214" y="6072206"/>
            <a:ext cx="428628" cy="42862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7858148" y="6072206"/>
            <a:ext cx="428628" cy="428628"/>
          </a:xfrm>
          <a:prstGeom prst="actionButtonHom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девочка" descr="солнце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3504" y="857230"/>
            <a:ext cx="3243594" cy="4342054"/>
          </a:xfrm>
          <a:prstGeom prst="rect">
            <a:avLst/>
          </a:prstGeom>
        </p:spPr>
      </p:pic>
      <p:pic>
        <p:nvPicPr>
          <p:cNvPr id="19" name="мальчик" descr="солнце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857232"/>
            <a:ext cx="3678630" cy="43420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85720" y="5572140"/>
            <a:ext cx="6715172" cy="1071570"/>
          </a:xfrm>
          <a:prstGeom prst="roundRect">
            <a:avLst>
              <a:gd name="adj" fmla="val 23224"/>
            </a:avLst>
          </a:prstGeom>
          <a:solidFill>
            <a:srgbClr val="F0884E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solidFill>
                  <a:schemeClr val="tx1"/>
                </a:solidFill>
              </a:rPr>
              <a:t>Розгляньте</a:t>
            </a:r>
            <a:r>
              <a:rPr lang="ru-RU" sz="2400" b="1" dirty="0" smtClean="0">
                <a:solidFill>
                  <a:schemeClr val="tx1"/>
                </a:solidFill>
              </a:rPr>
              <a:t> Тарасика </a:t>
            </a:r>
            <a:r>
              <a:rPr lang="ru-RU" sz="2400" b="1" smtClean="0">
                <a:solidFill>
                  <a:schemeClr val="tx1"/>
                </a:solidFill>
              </a:rPr>
              <a:t>й</a:t>
            </a:r>
            <a:r>
              <a:rPr lang="ru-RU" sz="2400" b="1" smtClean="0">
                <a:solidFill>
                  <a:schemeClr val="tx1"/>
                </a:solidFill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</a:rPr>
              <a:t>Оксанку. </a:t>
            </a:r>
            <a:r>
              <a:rPr lang="ru-RU" sz="2400" b="1" dirty="0" err="1" smtClean="0">
                <a:solidFill>
                  <a:schemeClr val="tx1"/>
                </a:solidFill>
              </a:rPr>
              <a:t>Покличте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їх</a:t>
            </a:r>
            <a:r>
              <a:rPr lang="ru-RU" sz="2400" b="1" dirty="0" smtClean="0">
                <a:solidFill>
                  <a:schemeClr val="tx1"/>
                </a:solidFill>
              </a:rPr>
              <a:t> на </a:t>
            </a:r>
            <a:r>
              <a:rPr lang="ru-RU" sz="2400" b="1" dirty="0" err="1" smtClean="0">
                <a:solidFill>
                  <a:schemeClr val="tx1"/>
                </a:solidFill>
              </a:rPr>
              <a:t>прогулянку</a:t>
            </a:r>
            <a:r>
              <a:rPr lang="ru-RU" sz="2400" b="1" dirty="0" smtClean="0">
                <a:solidFill>
                  <a:schemeClr val="tx1"/>
                </a:solidFill>
              </a:rPr>
              <a:t> до парку, в </a:t>
            </a:r>
            <a:r>
              <a:rPr lang="ru-RU" sz="2400" b="1" dirty="0" err="1" smtClean="0">
                <a:solidFill>
                  <a:schemeClr val="tx1"/>
                </a:solidFill>
              </a:rPr>
              <a:t>кіно</a:t>
            </a:r>
            <a:r>
              <a:rPr lang="ru-RU" sz="2400" b="1" dirty="0" smtClean="0">
                <a:solidFill>
                  <a:schemeClr val="tx1"/>
                </a:solidFill>
              </a:rPr>
              <a:t>, </a:t>
            </a:r>
            <a:r>
              <a:rPr lang="ru-RU" sz="2400" b="1" dirty="0" err="1" smtClean="0">
                <a:solidFill>
                  <a:schemeClr val="tx1"/>
                </a:solidFill>
              </a:rPr>
              <a:t>в</a:t>
            </a:r>
            <a:r>
              <a:rPr lang="ru-RU" sz="2400" b="1" dirty="0" smtClean="0">
                <a:solidFill>
                  <a:schemeClr val="tx1"/>
                </a:solidFill>
              </a:rPr>
              <a:t> цирк, </a:t>
            </a:r>
            <a:r>
              <a:rPr lang="ru-RU" sz="2400" b="1" dirty="0" err="1" smtClean="0">
                <a:solidFill>
                  <a:schemeClr val="tx1"/>
                </a:solidFill>
              </a:rPr>
              <a:t>покататися</a:t>
            </a:r>
            <a:r>
              <a:rPr lang="ru-RU" sz="2400" b="1" dirty="0" smtClean="0">
                <a:solidFill>
                  <a:schemeClr val="tx1"/>
                </a:solidFill>
              </a:rPr>
              <a:t> на велосипедах.</a:t>
            </a:r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7358082" y="6072206"/>
            <a:ext cx="428628" cy="428628"/>
          </a:xfrm>
          <a:prstGeom prst="actionButtonBackPreviou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7858148" y="6072206"/>
            <a:ext cx="428628" cy="428628"/>
          </a:xfrm>
          <a:prstGeom prst="actionButtonHom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оксана" descr="солнце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86512" y="357166"/>
            <a:ext cx="1850594" cy="3857652"/>
          </a:xfrm>
          <a:prstGeom prst="rect">
            <a:avLst/>
          </a:prstGeom>
        </p:spPr>
      </p:pic>
      <p:pic>
        <p:nvPicPr>
          <p:cNvPr id="19" name="тарасик" descr="солнце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42976" y="285728"/>
            <a:ext cx="1969280" cy="3838276"/>
          </a:xfrm>
          <a:prstGeom prst="rect">
            <a:avLst/>
          </a:prstGeom>
        </p:spPr>
      </p:pic>
      <p:sp>
        <p:nvSpPr>
          <p:cNvPr id="17" name="Скругленный прямоугольник 16"/>
          <p:cNvSpPr/>
          <p:nvPr/>
        </p:nvSpPr>
        <p:spPr>
          <a:xfrm>
            <a:off x="1000100" y="4357694"/>
            <a:ext cx="2000264" cy="714380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Тарасик</a:t>
            </a:r>
            <a:endParaRPr lang="ru-RU" sz="2800" b="1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286512" y="4363532"/>
            <a:ext cx="2000264" cy="714380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Оксана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</TotalTime>
  <Words>129</Words>
  <Application>Microsoft Office PowerPoint</Application>
  <PresentationFormat>Экран (4:3)</PresentationFormat>
  <Paragraphs>17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Ольга</dc:creator>
  <cp:lastModifiedBy>Home</cp:lastModifiedBy>
  <cp:revision>43</cp:revision>
  <dcterms:created xsi:type="dcterms:W3CDTF">2015-05-02T13:14:02Z</dcterms:created>
  <dcterms:modified xsi:type="dcterms:W3CDTF">2015-07-01T08:40:51Z</dcterms:modified>
</cp:coreProperties>
</file>