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268" r:id="rId4"/>
    <p:sldId id="269" r:id="rId5"/>
    <p:sldId id="270" r:id="rId6"/>
    <p:sldId id="271" r:id="rId7"/>
    <p:sldId id="272" r:id="rId8"/>
    <p:sldId id="266" r:id="rId9"/>
    <p:sldId id="26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003DB8"/>
    <a:srgbClr val="00D200"/>
    <a:srgbClr val="00FF00"/>
    <a:srgbClr val="CC00CC"/>
    <a:srgbClr val="00E3DE"/>
    <a:srgbClr val="00FFFF"/>
    <a:srgbClr val="800000"/>
    <a:srgbClr val="9900CC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56000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4226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9425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6303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229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36104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74656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2567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12418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23349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6135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rgbClr val="FFFF00">
                <a:alpha val="30000"/>
              </a:srgbClr>
            </a:gs>
            <a:gs pos="52000">
              <a:srgbClr val="FFFF00">
                <a:alpha val="26000"/>
              </a:srgbClr>
            </a:gs>
            <a:gs pos="83000">
              <a:srgbClr val="00B0F0">
                <a:alpha val="16000"/>
              </a:srgbClr>
            </a:gs>
            <a:gs pos="100000">
              <a:srgbClr val="00B0F0">
                <a:alpha val="50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rgbClr val="FFFF00">
                <a:alpha val="30000"/>
              </a:srgbClr>
            </a:gs>
            <a:gs pos="52000">
              <a:srgbClr val="FFFF00">
                <a:alpha val="26000"/>
              </a:srgbClr>
            </a:gs>
            <a:gs pos="83000">
              <a:srgbClr val="00B0F0">
                <a:alpha val="16000"/>
              </a:srgbClr>
            </a:gs>
            <a:gs pos="100000">
              <a:srgbClr val="00B0F0">
                <a:alpha val="50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791AF-2AFB-4C21-AF9D-5F0729FA5B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01.07.2015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55CE1-9F7F-457E-942B-C0F51AC9CC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175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audio1.wav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2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12" Type="http://schemas.openxmlformats.org/officeDocument/2006/relationships/image" Target="../media/image1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4.png"/><Relationship Id="rId10" Type="http://schemas.openxmlformats.org/officeDocument/2006/relationships/image" Target="../media/image30.png"/><Relationship Id="rId4" Type="http://schemas.openxmlformats.org/officeDocument/2006/relationships/image" Target="../media/image18.png"/><Relationship Id="rId9" Type="http://schemas.openxmlformats.org/officeDocument/2006/relationships/image" Target="../media/image29.pn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572528" y="6240162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6237312"/>
            <a:ext cx="6552728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dirty="0" err="1">
                <a:solidFill>
                  <a:schemeClr val="bg1"/>
                </a:solidFill>
                <a:latin typeface="+mj-lt"/>
              </a:rPr>
              <a:t>Оберіть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дії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які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потрібно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робити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кожен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день.</a:t>
            </a:r>
          </a:p>
        </p:txBody>
      </p:sp>
      <p:pic>
        <p:nvPicPr>
          <p:cNvPr id="1029" name="девочка делает зарядку" descr="D:\ЯРМАК\Рисунки работа\Рисунки\Рисунки основы здоровья\Урок 2\1-08 Девочка делает зарядку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259" r="7437"/>
          <a:stretch/>
        </p:blipFill>
        <p:spPr bwMode="auto">
          <a:xfrm>
            <a:off x="395536" y="183034"/>
            <a:ext cx="1133692" cy="194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ЯРМАК\ДНЗ\07 картинки\286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82677" y="4267945"/>
            <a:ext cx="1345307" cy="1753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мальчик моет руки" descr="D:\ЯРМАК\ДНЗ\07 картинки\Рисунок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394" y="2348880"/>
            <a:ext cx="1482302" cy="1728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D:\ЯРМАК\ДНЗ\07 картинки\Девочка чистит зубы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446" t="12207" r="30259"/>
          <a:stretch/>
        </p:blipFill>
        <p:spPr bwMode="auto">
          <a:xfrm>
            <a:off x="7202335" y="4216344"/>
            <a:ext cx="1042073" cy="180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ЯРМАК\ДНЗ\07 картинки\57_1 копия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5848" y="2204864"/>
            <a:ext cx="1742456" cy="178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ЯРМАК\ДНЗ\07 картинки\09144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271" t="18666" r="23712" b="5448"/>
          <a:stretch/>
        </p:blipFill>
        <p:spPr bwMode="auto">
          <a:xfrm>
            <a:off x="7092280" y="214750"/>
            <a:ext cx="1451071" cy="1630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D:\ЯРМАК\ДНЗ\07 картинки\23155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72384"/>
            <a:ext cx="2232248" cy="192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:\ЯРМАК\ДНЗ\07 картинки\04459а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8822" y="2276872"/>
            <a:ext cx="1245066" cy="167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:\ЯРМАК\ДНЗ\07 картинки\Мальчик в пене1.pn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32" t="8309" r="14026" b="2417"/>
          <a:stretch/>
        </p:blipFill>
        <p:spPr bwMode="auto">
          <a:xfrm>
            <a:off x="3931760" y="2378408"/>
            <a:ext cx="1432328" cy="1554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ЯРМАК\ДНЗ\07 картинки\мальчик за компьютером1.pn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92" t="9234"/>
          <a:stretch/>
        </p:blipFill>
        <p:spPr bwMode="auto">
          <a:xfrm>
            <a:off x="2051720" y="332656"/>
            <a:ext cx="1901477" cy="171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ЯРМАК\ДНЗ\07 картинки\1-160 Гулять на свежем воздухе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4624"/>
            <a:ext cx="2232248" cy="193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ЯРМАК\ДНЗ\07 картинки\7.pn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2" t="5307" r="4225" b="5282"/>
          <a:stretch/>
        </p:blipFill>
        <p:spPr bwMode="auto">
          <a:xfrm>
            <a:off x="107504" y="4360360"/>
            <a:ext cx="2591499" cy="166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ЯРМАК\ДНЗ\07 картинки\00201.pn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936" r="18993"/>
          <a:stretch/>
        </p:blipFill>
        <p:spPr bwMode="auto">
          <a:xfrm>
            <a:off x="7729000" y="2132856"/>
            <a:ext cx="1091472" cy="1860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16632"/>
            <a:ext cx="1368152" cy="2016224"/>
          </a:xfrm>
          <a:prstGeom prst="roundRect">
            <a:avLst/>
          </a:prstGeom>
          <a:noFill/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79512" y="2276872"/>
            <a:ext cx="1940750" cy="1944216"/>
          </a:xfrm>
          <a:prstGeom prst="roundRect">
            <a:avLst/>
          </a:prstGeom>
          <a:noFill/>
          <a:ln w="19050"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267744" y="2132856"/>
            <a:ext cx="1368152" cy="1944216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355976" y="44624"/>
            <a:ext cx="2268252" cy="2016224"/>
          </a:xfrm>
          <a:prstGeom prst="roundRect">
            <a:avLst/>
          </a:prstGeom>
          <a:noFill/>
          <a:ln w="19050">
            <a:solidFill>
              <a:srgbClr val="00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3851920" y="2219686"/>
            <a:ext cx="1584176" cy="1774040"/>
          </a:xfrm>
          <a:prstGeom prst="round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594302" y="2132856"/>
            <a:ext cx="1714002" cy="1934511"/>
          </a:xfrm>
          <a:prstGeom prst="roundRect">
            <a:avLst/>
          </a:prstGeom>
          <a:noFill/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915816" y="4149080"/>
            <a:ext cx="1641550" cy="1968568"/>
          </a:xfrm>
          <a:prstGeom prst="roundRect">
            <a:avLst/>
          </a:prstGeom>
          <a:noFill/>
          <a:ln w="19050">
            <a:solidFill>
              <a:srgbClr val="00E3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020272" y="4149080"/>
            <a:ext cx="1297101" cy="1944216"/>
          </a:xfrm>
          <a:prstGeom prst="roundRect">
            <a:avLst/>
          </a:prstGeom>
          <a:noFill/>
          <a:ln w="19050"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949221" y="109029"/>
            <a:ext cx="1801902" cy="1875525"/>
          </a:xfrm>
          <a:prstGeom prst="roundRect">
            <a:avLst/>
          </a:prstGeom>
          <a:noFill/>
          <a:ln w="19050"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483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5"/>
                  </p:tgtEl>
                </p:cond>
              </p:nextCondLst>
            </p:seq>
          </p:childTnLst>
        </p:cTn>
      </p:par>
    </p:tnLst>
    <p:bldLst>
      <p:bldP spid="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572528" y="6286520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87296" y="6143644"/>
            <a:ext cx="2992229" cy="461665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pPr algn="ctr"/>
            <a:r>
              <a:rPr lang="uk-UA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Відгадайте загадки.</a:t>
            </a:r>
          </a:p>
        </p:txBody>
      </p:sp>
      <p:pic>
        <p:nvPicPr>
          <p:cNvPr id="11" name="щетка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1027" t="66263" r="82859" b="12299"/>
          <a:stretch>
            <a:fillRect/>
          </a:stretch>
        </p:blipFill>
        <p:spPr bwMode="auto">
          <a:xfrm>
            <a:off x="6616162" y="642918"/>
            <a:ext cx="2242118" cy="1571636"/>
          </a:xfrm>
          <a:prstGeom prst="rect">
            <a:avLst/>
          </a:prstGeom>
          <a:noFill/>
        </p:spPr>
      </p:pic>
      <p:pic>
        <p:nvPicPr>
          <p:cNvPr id="12" name="гребинець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2859" t="11693" r="1682" b="62157"/>
          <a:stretch>
            <a:fillRect/>
          </a:stretch>
        </p:blipFill>
        <p:spPr bwMode="auto">
          <a:xfrm>
            <a:off x="4202438" y="571480"/>
            <a:ext cx="2084074" cy="1857388"/>
          </a:xfrm>
          <a:prstGeom prst="rect">
            <a:avLst/>
          </a:prstGeom>
          <a:noFill/>
        </p:spPr>
      </p:pic>
      <p:pic>
        <p:nvPicPr>
          <p:cNvPr id="13" name="полотенце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3791" t="60416" r="2078" b="8031"/>
          <a:stretch>
            <a:fillRect/>
          </a:stretch>
        </p:blipFill>
        <p:spPr bwMode="auto">
          <a:xfrm>
            <a:off x="714348" y="3143248"/>
            <a:ext cx="2428892" cy="285752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214810" y="3286124"/>
            <a:ext cx="442915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Мию, </a:t>
            </a:r>
            <a:r>
              <a:rPr lang="uk-UA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мию</a:t>
            </a: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без жалю.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Мию там, де брудно.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Цю роботу я люблю,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 від неї худну.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028" name="паста" descr="D:\11111111111111111111 картинки\зуб щетка 9.png"/>
          <p:cNvPicPr>
            <a:picLocks noChangeAspect="1" noChangeArrowheads="1"/>
          </p:cNvPicPr>
          <p:nvPr/>
        </p:nvPicPr>
        <p:blipFill>
          <a:blip r:embed="rId5" cstate="print"/>
          <a:srcRect l="58566" t="1459" r="2411"/>
          <a:stretch>
            <a:fillRect/>
          </a:stretch>
        </p:blipFill>
        <p:spPr bwMode="auto">
          <a:xfrm>
            <a:off x="622953" y="390530"/>
            <a:ext cx="948651" cy="2395528"/>
          </a:xfrm>
          <a:prstGeom prst="rect">
            <a:avLst/>
          </a:prstGeom>
          <a:noFill/>
        </p:spPr>
      </p:pic>
      <p:sp>
        <p:nvSpPr>
          <p:cNvPr id="14" name="Скругленный прямоугольник 13"/>
          <p:cNvSpPr/>
          <p:nvPr/>
        </p:nvSpPr>
        <p:spPr>
          <a:xfrm>
            <a:off x="2000232" y="571480"/>
            <a:ext cx="2000264" cy="1643074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026" name="мыло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711" t="11693" r="83886" b="64920"/>
          <a:stretch>
            <a:fillRect/>
          </a:stretch>
        </p:blipFill>
        <p:spPr bwMode="auto">
          <a:xfrm>
            <a:off x="2053810" y="628630"/>
            <a:ext cx="1803810" cy="14430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410101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3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6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9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1027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572528" y="6286520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87296" y="6143644"/>
            <a:ext cx="2992229" cy="461665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pPr algn="ctr"/>
            <a:r>
              <a:rPr lang="uk-UA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Відгадайте загадки.</a:t>
            </a:r>
          </a:p>
        </p:txBody>
      </p:sp>
      <p:pic>
        <p:nvPicPr>
          <p:cNvPr id="1026" name="мыло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711" t="11693" r="83886" b="64920"/>
          <a:stretch>
            <a:fillRect/>
          </a:stretch>
        </p:blipFill>
        <p:spPr bwMode="auto">
          <a:xfrm>
            <a:off x="2053810" y="628630"/>
            <a:ext cx="1803810" cy="1443048"/>
          </a:xfrm>
          <a:prstGeom prst="rect">
            <a:avLst/>
          </a:prstGeom>
          <a:noFill/>
        </p:spPr>
      </p:pic>
      <p:pic>
        <p:nvPicPr>
          <p:cNvPr id="11" name="щетка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1027" t="66263" r="82859" b="12299"/>
          <a:stretch>
            <a:fillRect/>
          </a:stretch>
        </p:blipFill>
        <p:spPr bwMode="auto">
          <a:xfrm>
            <a:off x="6616162" y="642918"/>
            <a:ext cx="2242118" cy="1571636"/>
          </a:xfrm>
          <a:prstGeom prst="rect">
            <a:avLst/>
          </a:prstGeom>
          <a:noFill/>
        </p:spPr>
      </p:pic>
      <p:pic>
        <p:nvPicPr>
          <p:cNvPr id="12" name="гребинець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2859" t="11693" r="1682" b="62157"/>
          <a:stretch>
            <a:fillRect/>
          </a:stretch>
        </p:blipFill>
        <p:spPr bwMode="auto">
          <a:xfrm>
            <a:off x="4202438" y="571480"/>
            <a:ext cx="2084074" cy="1857388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214810" y="3286125"/>
            <a:ext cx="442915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Витирають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залюбки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Ноги, руки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малюки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Витирають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щічки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Павлик та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Марічка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паста" descr="D:\11111111111111111111 картинки\зуб щетка 9.png"/>
          <p:cNvPicPr>
            <a:picLocks noChangeAspect="1" noChangeArrowheads="1"/>
          </p:cNvPicPr>
          <p:nvPr/>
        </p:nvPicPr>
        <p:blipFill>
          <a:blip r:embed="rId5" cstate="print"/>
          <a:srcRect l="58566" t="1459" r="2411"/>
          <a:stretch>
            <a:fillRect/>
          </a:stretch>
        </p:blipFill>
        <p:spPr bwMode="auto">
          <a:xfrm>
            <a:off x="622953" y="390530"/>
            <a:ext cx="948651" cy="2395528"/>
          </a:xfrm>
          <a:prstGeom prst="rect">
            <a:avLst/>
          </a:prstGeom>
          <a:noFill/>
        </p:spPr>
      </p:pic>
      <p:sp>
        <p:nvSpPr>
          <p:cNvPr id="14" name="Скругленный прямоугольник 13"/>
          <p:cNvSpPr/>
          <p:nvPr/>
        </p:nvSpPr>
        <p:spPr>
          <a:xfrm>
            <a:off x="642910" y="3143248"/>
            <a:ext cx="2643206" cy="2928958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Управляющая кнопка: назад 15">
            <a:hlinkClick r:id="" action="ppaction://hlinkshowjump?jump=previousslide" highlightClick="1"/>
          </p:cNvPr>
          <p:cNvSpPr/>
          <p:nvPr/>
        </p:nvSpPr>
        <p:spPr>
          <a:xfrm>
            <a:off x="7715272" y="6286520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Управляющая кнопка: домой 16">
            <a:hlinkClick r:id="" action="ppaction://hlinkshowjump?jump=firstslide" highlightClick="1"/>
          </p:cNvPr>
          <p:cNvSpPr/>
          <p:nvPr/>
        </p:nvSpPr>
        <p:spPr>
          <a:xfrm>
            <a:off x="8143900" y="6286520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3" name="полотенце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3791" t="60416" r="2078" b="8031"/>
          <a:stretch>
            <a:fillRect/>
          </a:stretch>
        </p:blipFill>
        <p:spPr bwMode="auto">
          <a:xfrm>
            <a:off x="714348" y="3143248"/>
            <a:ext cx="2428892" cy="2857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946413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3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6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9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27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572528" y="6286520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87296" y="6143644"/>
            <a:ext cx="2992229" cy="461665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pPr algn="ctr"/>
            <a:r>
              <a:rPr lang="uk-UA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Відгадайте загадки.</a:t>
            </a:r>
          </a:p>
        </p:txBody>
      </p:sp>
      <p:pic>
        <p:nvPicPr>
          <p:cNvPr id="1026" name="мыло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711" t="11693" r="83886" b="64920"/>
          <a:stretch>
            <a:fillRect/>
          </a:stretch>
        </p:blipFill>
        <p:spPr bwMode="auto">
          <a:xfrm>
            <a:off x="2053810" y="628630"/>
            <a:ext cx="1803810" cy="1443048"/>
          </a:xfrm>
          <a:prstGeom prst="rect">
            <a:avLst/>
          </a:prstGeom>
          <a:noFill/>
        </p:spPr>
      </p:pic>
      <p:pic>
        <p:nvPicPr>
          <p:cNvPr id="12" name="гребинець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2859" t="11693" r="1682" b="62157"/>
          <a:stretch>
            <a:fillRect/>
          </a:stretch>
        </p:blipFill>
        <p:spPr bwMode="auto">
          <a:xfrm>
            <a:off x="4202438" y="571480"/>
            <a:ext cx="2084074" cy="1857388"/>
          </a:xfrm>
          <a:prstGeom prst="rect">
            <a:avLst/>
          </a:prstGeom>
          <a:noFill/>
        </p:spPr>
      </p:pic>
      <p:pic>
        <p:nvPicPr>
          <p:cNvPr id="13" name="полотенце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3791" t="60416" r="2078" b="8031"/>
          <a:stretch>
            <a:fillRect/>
          </a:stretch>
        </p:blipFill>
        <p:spPr bwMode="auto">
          <a:xfrm>
            <a:off x="714348" y="3143248"/>
            <a:ext cx="2428892" cy="285752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214810" y="3286125"/>
            <a:ext cx="457203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Чищу зубки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кожен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день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Дуже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добре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й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швидко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Мені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цьому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допоможе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Моя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зубна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…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паста" descr="D:\11111111111111111111 картинки\зуб щетка 9.png"/>
          <p:cNvPicPr>
            <a:picLocks noChangeAspect="1" noChangeArrowheads="1"/>
          </p:cNvPicPr>
          <p:nvPr/>
        </p:nvPicPr>
        <p:blipFill>
          <a:blip r:embed="rId5" cstate="print"/>
          <a:srcRect l="58566" t="1459" r="2411"/>
          <a:stretch>
            <a:fillRect/>
          </a:stretch>
        </p:blipFill>
        <p:spPr bwMode="auto">
          <a:xfrm>
            <a:off x="622953" y="390530"/>
            <a:ext cx="948651" cy="2395528"/>
          </a:xfrm>
          <a:prstGeom prst="rect">
            <a:avLst/>
          </a:prstGeom>
          <a:noFill/>
        </p:spPr>
      </p:pic>
      <p:sp>
        <p:nvSpPr>
          <p:cNvPr id="14" name="Управляющая кнопка: назад 13">
            <a:hlinkClick r:id="" action="ppaction://hlinkshowjump?jump=previousslide" highlightClick="1"/>
          </p:cNvPr>
          <p:cNvSpPr/>
          <p:nvPr/>
        </p:nvSpPr>
        <p:spPr>
          <a:xfrm>
            <a:off x="7715272" y="6286520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Управляющая кнопка: домой 15">
            <a:hlinkClick r:id="" action="ppaction://hlinkshowjump?jump=firstslide" highlightClick="1"/>
          </p:cNvPr>
          <p:cNvSpPr/>
          <p:nvPr/>
        </p:nvSpPr>
        <p:spPr>
          <a:xfrm>
            <a:off x="8143900" y="6286520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500794" y="500042"/>
            <a:ext cx="2500362" cy="178595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1" name="щетка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1027" t="66263" r="82859" b="12299"/>
          <a:stretch>
            <a:fillRect/>
          </a:stretch>
        </p:blipFill>
        <p:spPr bwMode="auto">
          <a:xfrm>
            <a:off x="6616162" y="642918"/>
            <a:ext cx="2242118" cy="15716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488879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3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6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9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27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572528" y="6286520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87296" y="6143644"/>
            <a:ext cx="2992229" cy="461665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pPr algn="ctr"/>
            <a:r>
              <a:rPr lang="uk-UA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Відгадайте загадки.</a:t>
            </a:r>
          </a:p>
        </p:txBody>
      </p:sp>
      <p:pic>
        <p:nvPicPr>
          <p:cNvPr id="1026" name="мыло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711" t="11693" r="83886" b="64920"/>
          <a:stretch>
            <a:fillRect/>
          </a:stretch>
        </p:blipFill>
        <p:spPr bwMode="auto">
          <a:xfrm>
            <a:off x="2053810" y="628630"/>
            <a:ext cx="1803810" cy="1443048"/>
          </a:xfrm>
          <a:prstGeom prst="rect">
            <a:avLst/>
          </a:prstGeom>
          <a:noFill/>
        </p:spPr>
      </p:pic>
      <p:pic>
        <p:nvPicPr>
          <p:cNvPr id="11" name="щетка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1027" t="66263" r="82859" b="12299"/>
          <a:stretch>
            <a:fillRect/>
          </a:stretch>
        </p:blipFill>
        <p:spPr bwMode="auto">
          <a:xfrm>
            <a:off x="6616162" y="642918"/>
            <a:ext cx="2242118" cy="1571636"/>
          </a:xfrm>
          <a:prstGeom prst="rect">
            <a:avLst/>
          </a:prstGeom>
          <a:noFill/>
        </p:spPr>
      </p:pic>
      <p:pic>
        <p:nvPicPr>
          <p:cNvPr id="12" name="гребинець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2859" t="11693" r="1682" b="62157"/>
          <a:stretch>
            <a:fillRect/>
          </a:stretch>
        </p:blipFill>
        <p:spPr bwMode="auto">
          <a:xfrm>
            <a:off x="4202438" y="571480"/>
            <a:ext cx="2084074" cy="1857388"/>
          </a:xfrm>
          <a:prstGeom prst="rect">
            <a:avLst/>
          </a:prstGeom>
          <a:noFill/>
        </p:spPr>
      </p:pic>
      <p:pic>
        <p:nvPicPr>
          <p:cNvPr id="13" name="полотенце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3791" t="60416" r="2078" b="8031"/>
          <a:stretch>
            <a:fillRect/>
          </a:stretch>
        </p:blipFill>
        <p:spPr bwMode="auto">
          <a:xfrm>
            <a:off x="714348" y="3143248"/>
            <a:ext cx="2428892" cy="285752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357586" y="2793683"/>
            <a:ext cx="564357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Будуть зубки здоровенькі —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почищу їх гарненько.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Візьму в руки зубну щітку,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Густу і пухнасту.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Що крім цього треба, дітки?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Ще і зубну…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Управляющая кнопка: назад 13">
            <a:hlinkClick r:id="" action="ppaction://hlinkshowjump?jump=previousslide" highlightClick="1"/>
          </p:cNvPr>
          <p:cNvSpPr/>
          <p:nvPr/>
        </p:nvSpPr>
        <p:spPr>
          <a:xfrm>
            <a:off x="7715272" y="6286520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Управляющая кнопка: домой 15">
            <a:hlinkClick r:id="" action="ppaction://hlinkshowjump?jump=firstslide" highlightClick="1"/>
          </p:cNvPr>
          <p:cNvSpPr/>
          <p:nvPr/>
        </p:nvSpPr>
        <p:spPr>
          <a:xfrm>
            <a:off x="8143900" y="6286520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57158" y="285728"/>
            <a:ext cx="1500198" cy="2643206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028" name="паста" descr="D:\11111111111111111111 картинки\зуб щетка 9.png"/>
          <p:cNvPicPr>
            <a:picLocks noChangeAspect="1" noChangeArrowheads="1"/>
          </p:cNvPicPr>
          <p:nvPr/>
        </p:nvPicPr>
        <p:blipFill>
          <a:blip r:embed="rId5" cstate="print"/>
          <a:srcRect l="58566" t="1459" r="2411"/>
          <a:stretch>
            <a:fillRect/>
          </a:stretch>
        </p:blipFill>
        <p:spPr bwMode="auto">
          <a:xfrm>
            <a:off x="622953" y="390530"/>
            <a:ext cx="948651" cy="2395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190027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3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6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9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  <p:bldLst>
      <p:bldP spid="1027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572528" y="6286520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87296" y="6143644"/>
            <a:ext cx="2992229" cy="461665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pPr algn="ctr"/>
            <a:r>
              <a:rPr lang="uk-UA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Відгадайте загадки.</a:t>
            </a:r>
          </a:p>
        </p:txBody>
      </p:sp>
      <p:pic>
        <p:nvPicPr>
          <p:cNvPr id="1026" name="мыло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711" t="11693" r="83886" b="64920"/>
          <a:stretch>
            <a:fillRect/>
          </a:stretch>
        </p:blipFill>
        <p:spPr bwMode="auto">
          <a:xfrm>
            <a:off x="2053810" y="628630"/>
            <a:ext cx="1803810" cy="1443048"/>
          </a:xfrm>
          <a:prstGeom prst="rect">
            <a:avLst/>
          </a:prstGeom>
          <a:noFill/>
        </p:spPr>
      </p:pic>
      <p:pic>
        <p:nvPicPr>
          <p:cNvPr id="11" name="щетка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1027" t="66263" r="82859" b="12299"/>
          <a:stretch>
            <a:fillRect/>
          </a:stretch>
        </p:blipFill>
        <p:spPr bwMode="auto">
          <a:xfrm>
            <a:off x="6616162" y="642918"/>
            <a:ext cx="2242118" cy="1571636"/>
          </a:xfrm>
          <a:prstGeom prst="rect">
            <a:avLst/>
          </a:prstGeom>
          <a:noFill/>
        </p:spPr>
      </p:pic>
      <p:pic>
        <p:nvPicPr>
          <p:cNvPr id="13" name="полотенце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3791" t="60416" r="2078" b="8031"/>
          <a:stretch>
            <a:fillRect/>
          </a:stretch>
        </p:blipFill>
        <p:spPr bwMode="auto">
          <a:xfrm>
            <a:off x="714348" y="3143248"/>
            <a:ext cx="2428892" cy="285752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143372" y="2793682"/>
            <a:ext cx="471490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Він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зачісках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мастак,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Вас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причеше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гарно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так.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Розчесав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моє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волосся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 давно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вже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повелося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Що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охайний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молодець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Той,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що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має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…</a:t>
            </a:r>
            <a:endParaRPr lang="ru-RU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паста" descr="D:\11111111111111111111 картинки\зуб щетка 9.png"/>
          <p:cNvPicPr>
            <a:picLocks noChangeAspect="1" noChangeArrowheads="1"/>
          </p:cNvPicPr>
          <p:nvPr/>
        </p:nvPicPr>
        <p:blipFill>
          <a:blip r:embed="rId5" cstate="print"/>
          <a:srcRect l="58566" t="1459" r="2411"/>
          <a:stretch>
            <a:fillRect/>
          </a:stretch>
        </p:blipFill>
        <p:spPr bwMode="auto">
          <a:xfrm>
            <a:off x="622953" y="390530"/>
            <a:ext cx="948651" cy="2395528"/>
          </a:xfrm>
          <a:prstGeom prst="rect">
            <a:avLst/>
          </a:prstGeom>
          <a:noFill/>
        </p:spPr>
      </p:pic>
      <p:sp>
        <p:nvSpPr>
          <p:cNvPr id="14" name="Управляющая кнопка: назад 13">
            <a:hlinkClick r:id="" action="ppaction://hlinkshowjump?jump=previousslide" highlightClick="1"/>
          </p:cNvPr>
          <p:cNvSpPr/>
          <p:nvPr/>
        </p:nvSpPr>
        <p:spPr>
          <a:xfrm>
            <a:off x="7715272" y="6286520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Управляющая кнопка: домой 15">
            <a:hlinkClick r:id="" action="ppaction://hlinkshowjump?jump=firstslide" highlightClick="1"/>
          </p:cNvPr>
          <p:cNvSpPr/>
          <p:nvPr/>
        </p:nvSpPr>
        <p:spPr>
          <a:xfrm>
            <a:off x="8143900" y="6286520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143372" y="500042"/>
            <a:ext cx="2286016" cy="2071702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2" name="гребинець" descr="D:\11111111111111111111 картинки\141.png"/>
          <p:cNvPicPr>
            <a:picLocks noChangeAspect="1" noChangeArrowheads="1"/>
          </p:cNvPicPr>
          <p:nvPr/>
        </p:nvPicPr>
        <p:blipFill>
          <a:blip r:embed="rId4" cstate="print"/>
          <a:srcRect l="82859" t="11693" r="1682" b="62157"/>
          <a:stretch>
            <a:fillRect/>
          </a:stretch>
        </p:blipFill>
        <p:spPr bwMode="auto">
          <a:xfrm>
            <a:off x="4202438" y="571480"/>
            <a:ext cx="2084074" cy="1857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736750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3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6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9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27" grpId="0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5565" y="6165304"/>
            <a:ext cx="6035691" cy="461665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pPr algn="ctr"/>
            <a:r>
              <a:rPr lang="uk-UA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Визначте послідовність одягання взимку.</a:t>
            </a:r>
            <a:endParaRPr lang="uk-UA" sz="2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правляющая кнопка: назад 2">
            <a:hlinkClick r:id="" action="ppaction://hlinkshowjump?jump=previousslide" highlightClick="1"/>
          </p:cNvPr>
          <p:cNvSpPr/>
          <p:nvPr/>
        </p:nvSpPr>
        <p:spPr>
          <a:xfrm>
            <a:off x="7715272" y="6215082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572528" y="6215082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143900" y="6215082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3" descr="D:\ЯРМАК\Рисунки работа\Рисунки\дети\девочка припевочка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00" t="5667" r="12250" b="4666"/>
          <a:stretch/>
        </p:blipFill>
        <p:spPr bwMode="auto">
          <a:xfrm>
            <a:off x="3707904" y="404664"/>
            <a:ext cx="2009293" cy="3766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879604" y="4653040"/>
            <a:ext cx="1165992" cy="1080216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+mj-lt"/>
              </a:rPr>
              <a:t>7</a:t>
            </a:r>
            <a:endParaRPr lang="ru-RU" sz="54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95936" y="4653136"/>
            <a:ext cx="1165992" cy="1080216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+mj-lt"/>
              </a:rPr>
              <a:t>4</a:t>
            </a:r>
            <a:endParaRPr lang="ru-RU" sz="54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99792" y="4653040"/>
            <a:ext cx="1165992" cy="1080216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+mj-lt"/>
              </a:rPr>
              <a:t>3</a:t>
            </a:r>
            <a:endParaRPr lang="ru-RU" sz="54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03648" y="4653136"/>
            <a:ext cx="1165992" cy="1080216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+mj-lt"/>
              </a:rPr>
              <a:t>2</a:t>
            </a:r>
            <a:endParaRPr lang="ru-RU" sz="54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292080" y="4653136"/>
            <a:ext cx="1165992" cy="1080216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+mj-lt"/>
              </a:rPr>
              <a:t>5</a:t>
            </a:r>
            <a:endParaRPr lang="ru-RU" sz="54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88224" y="4653136"/>
            <a:ext cx="1165992" cy="1080216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+mj-lt"/>
              </a:rPr>
              <a:t>6</a:t>
            </a:r>
            <a:endParaRPr lang="ru-RU" sz="54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640" y="4653136"/>
            <a:ext cx="1165992" cy="1080216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  <a:latin typeface="+mj-lt"/>
              </a:rPr>
              <a:t>1</a:t>
            </a:r>
            <a:endParaRPr lang="ru-RU" sz="5400" b="1" dirty="0">
              <a:solidFill>
                <a:srgbClr val="0000FF"/>
              </a:solidFill>
              <a:latin typeface="+mj-lt"/>
            </a:endParaRPr>
          </a:p>
        </p:txBody>
      </p:sp>
      <p:pic>
        <p:nvPicPr>
          <p:cNvPr id="14" name="Шуба" descr="D:\11111111111111111111 картинки\20_УКРшуба.png"/>
          <p:cNvPicPr>
            <a:picLocks noChangeAspect="1" noChangeArrowheads="1"/>
          </p:cNvPicPr>
          <p:nvPr/>
        </p:nvPicPr>
        <p:blipFill>
          <a:blip r:embed="rId4" cstate="print"/>
          <a:srcRect b="25893"/>
          <a:stretch>
            <a:fillRect/>
          </a:stretch>
        </p:blipFill>
        <p:spPr bwMode="auto">
          <a:xfrm>
            <a:off x="6269044" y="298774"/>
            <a:ext cx="2053451" cy="1521758"/>
          </a:xfrm>
          <a:prstGeom prst="rect">
            <a:avLst/>
          </a:prstGeom>
          <a:noFill/>
        </p:spPr>
      </p:pic>
      <p:pic>
        <p:nvPicPr>
          <p:cNvPr id="15" name="Сапоги" descr="D:\11111111111111111111 картинки\16.png"/>
          <p:cNvPicPr>
            <a:picLocks noChangeAspect="1" noChangeArrowheads="1"/>
          </p:cNvPicPr>
          <p:nvPr/>
        </p:nvPicPr>
        <p:blipFill>
          <a:blip r:embed="rId5" cstate="print"/>
          <a:srcRect l="60723" t="72039" r="22093"/>
          <a:stretch>
            <a:fillRect/>
          </a:stretch>
        </p:blipFill>
        <p:spPr bwMode="auto">
          <a:xfrm>
            <a:off x="323528" y="2531843"/>
            <a:ext cx="1252338" cy="1113181"/>
          </a:xfrm>
          <a:prstGeom prst="rect">
            <a:avLst/>
          </a:prstGeom>
          <a:noFill/>
        </p:spPr>
      </p:pic>
      <p:pic>
        <p:nvPicPr>
          <p:cNvPr id="2050" name="Picture 2" descr="D:\ЯРМАК\ДНЗ\1 картинки\штаны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4532" y="2204864"/>
            <a:ext cx="1227616" cy="207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ЯРМАК\ДНЗ\07 картинки\шарф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52" t="9362" r="5201"/>
          <a:stretch/>
        </p:blipFill>
        <p:spPr bwMode="auto">
          <a:xfrm>
            <a:off x="5885899" y="2924944"/>
            <a:ext cx="1323439" cy="109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ЯРМАК\ДНЗ\07 картинки\шапка1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94" t="4092" r="6968"/>
          <a:stretch/>
        </p:blipFill>
        <p:spPr bwMode="auto">
          <a:xfrm>
            <a:off x="2030192" y="2708920"/>
            <a:ext cx="1252596" cy="141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ЯРМАК\ДНЗ\07 картинки\свитер-1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30" t="4235" r="5688" b="7717"/>
          <a:stretch/>
        </p:blipFill>
        <p:spPr bwMode="auto">
          <a:xfrm>
            <a:off x="395536" y="332656"/>
            <a:ext cx="1647185" cy="159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ЯРМАК\ДНЗ\07 картинки\рукавичуи1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00" t="9125" r="9108" b="8000"/>
          <a:stretch/>
        </p:blipFill>
        <p:spPr bwMode="auto">
          <a:xfrm>
            <a:off x="2495764" y="1136531"/>
            <a:ext cx="1010544" cy="106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85833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05069 0.566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283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6691 0.2689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55" y="1344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24653 0.3018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26" y="150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-0.29792 0.5766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96" y="2881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0.35122 0.2541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52" y="1270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0658 0.2562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1280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0.60504 0.508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43" y="254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8032" y="5910371"/>
            <a:ext cx="7355802" cy="830997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По</a:t>
            </a:r>
            <a:r>
              <a:rPr lang="ru-RU" sz="240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кладіть</a:t>
            </a:r>
            <a:r>
              <a:rPr lang="ru-RU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головні</a:t>
            </a:r>
            <a:r>
              <a:rPr lang="ru-RU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убори</a:t>
            </a:r>
            <a:r>
              <a:rPr lang="ru-RU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на </a:t>
            </a:r>
            <a:r>
              <a:rPr lang="ru-RU" sz="2400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верхню</a:t>
            </a:r>
            <a:r>
              <a:rPr lang="ru-RU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полицю</a:t>
            </a:r>
            <a:r>
              <a:rPr lang="ru-RU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верхню</a:t>
            </a:r>
            <a:r>
              <a:rPr lang="ru-RU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одежу — </a:t>
            </a:r>
            <a:r>
              <a:rPr lang="ru-RU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на </a:t>
            </a:r>
            <a:r>
              <a:rPr lang="ru-RU" sz="2400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середню</a:t>
            </a:r>
            <a:r>
              <a:rPr lang="ru-RU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взуття</a:t>
            </a:r>
            <a:r>
              <a:rPr lang="ru-RU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—</a:t>
            </a:r>
            <a:r>
              <a:rPr lang="ru-RU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на </a:t>
            </a:r>
            <a:r>
              <a:rPr lang="ru-RU" sz="2400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нижню</a:t>
            </a:r>
            <a:r>
              <a:rPr lang="ru-RU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.</a:t>
            </a:r>
            <a:endParaRPr lang="uk-UA" sz="2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правляющая кнопка: назад 2">
            <a:hlinkClick r:id="" action="ppaction://hlinkshowjump?jump=previousslide" highlightClick="1"/>
          </p:cNvPr>
          <p:cNvSpPr/>
          <p:nvPr/>
        </p:nvSpPr>
        <p:spPr>
          <a:xfrm>
            <a:off x="7959226" y="6215082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463282" y="6215082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D:\ЯРМАК\ДНЗ\07 картинки\7_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55490"/>
            <a:ext cx="3356128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Сапоги" descr="D:\11111111111111111111 картинки\16.png"/>
          <p:cNvPicPr>
            <a:picLocks noChangeAspect="1" noChangeArrowheads="1"/>
          </p:cNvPicPr>
          <p:nvPr/>
        </p:nvPicPr>
        <p:blipFill>
          <a:blip r:embed="rId4" cstate="print"/>
          <a:srcRect l="60723" t="72039" r="22093"/>
          <a:stretch>
            <a:fillRect/>
          </a:stretch>
        </p:blipFill>
        <p:spPr bwMode="auto">
          <a:xfrm>
            <a:off x="251520" y="3089065"/>
            <a:ext cx="949497" cy="843991"/>
          </a:xfrm>
          <a:prstGeom prst="rect">
            <a:avLst/>
          </a:prstGeom>
          <a:noFill/>
        </p:spPr>
      </p:pic>
      <p:pic>
        <p:nvPicPr>
          <p:cNvPr id="3077" name="Picture 5" descr="D:\ЯРМАК\ДНЗ\07 картинки\шляпа1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750" b="14750"/>
          <a:stretch/>
        </p:blipFill>
        <p:spPr bwMode="auto">
          <a:xfrm>
            <a:off x="1187624" y="2236810"/>
            <a:ext cx="1516571" cy="79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ЯРМАК\ДНЗ\07 картинки\шапка1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76" t="7112" r="8460" b="1363"/>
          <a:stretch/>
        </p:blipFill>
        <p:spPr bwMode="auto">
          <a:xfrm>
            <a:off x="7956376" y="3076963"/>
            <a:ext cx="1035836" cy="1126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ЯРМАК\ДНЗ\1 картинки\плащ1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508" t="4337" r="10665" b="6102"/>
          <a:stretch/>
        </p:blipFill>
        <p:spPr bwMode="auto">
          <a:xfrm>
            <a:off x="6513961" y="2194570"/>
            <a:ext cx="1232476" cy="245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ЯРМАК\ДНЗ\07 картинки\панама2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92" t="21234" b="10141"/>
          <a:stretch/>
        </p:blipFill>
        <p:spPr bwMode="auto">
          <a:xfrm>
            <a:off x="7760576" y="1886104"/>
            <a:ext cx="1169876" cy="72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ЯРМАК\ДНЗ\1 картинки\пальто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906" t="9138" r="4264" b="8577"/>
          <a:stretch/>
        </p:blipFill>
        <p:spPr bwMode="auto">
          <a:xfrm>
            <a:off x="270123" y="146737"/>
            <a:ext cx="1597761" cy="193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езин." descr="D:\11111111111111111111 картинки\16.png"/>
          <p:cNvPicPr>
            <a:picLocks noChangeAspect="1" noChangeArrowheads="1"/>
          </p:cNvPicPr>
          <p:nvPr/>
        </p:nvPicPr>
        <p:blipFill>
          <a:blip r:embed="rId4" cstate="print"/>
          <a:srcRect l="81998" t="72039"/>
          <a:stretch>
            <a:fillRect/>
          </a:stretch>
        </p:blipFill>
        <p:spPr bwMode="auto">
          <a:xfrm>
            <a:off x="7537247" y="4906409"/>
            <a:ext cx="973533" cy="826021"/>
          </a:xfrm>
          <a:prstGeom prst="rect">
            <a:avLst/>
          </a:prstGeom>
          <a:noFill/>
        </p:spPr>
      </p:pic>
      <p:pic>
        <p:nvPicPr>
          <p:cNvPr id="3074" name="бейсболка" descr="D:\ЯРМАК\ДНЗ\07 картинки\бейсболка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289" t="16710" r="11390" b="18790"/>
          <a:stretch/>
        </p:blipFill>
        <p:spPr bwMode="auto">
          <a:xfrm>
            <a:off x="2328844" y="203924"/>
            <a:ext cx="971449" cy="74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ЯРМАК\ДНЗ\1 картинки\куртка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7" t="5349" r="2288" b="12031"/>
          <a:stretch/>
        </p:blipFill>
        <p:spPr bwMode="auto">
          <a:xfrm>
            <a:off x="492867" y="4203408"/>
            <a:ext cx="1717284" cy="150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Шуба" descr="D:\11111111111111111111 картинки\20_УКРшуба.png"/>
          <p:cNvPicPr>
            <a:picLocks noChangeAspect="1" noChangeArrowheads="1"/>
          </p:cNvPicPr>
          <p:nvPr/>
        </p:nvPicPr>
        <p:blipFill>
          <a:blip r:embed="rId12" cstate="print"/>
          <a:srcRect b="25893"/>
          <a:stretch>
            <a:fillRect/>
          </a:stretch>
        </p:blipFill>
        <p:spPr bwMode="auto">
          <a:xfrm>
            <a:off x="7092280" y="188640"/>
            <a:ext cx="1863468" cy="1380966"/>
          </a:xfrm>
          <a:prstGeom prst="rect">
            <a:avLst/>
          </a:prstGeom>
          <a:noFill/>
        </p:spPr>
      </p:pic>
      <p:pic>
        <p:nvPicPr>
          <p:cNvPr id="3082" name="Picture 10" descr="D:\ЯРМАК\ДНЗ\07 картинки\тапки.pn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57" t="19251" r="2997" b="8873"/>
          <a:stretch/>
        </p:blipFill>
        <p:spPr bwMode="auto">
          <a:xfrm>
            <a:off x="5792076" y="239858"/>
            <a:ext cx="959735" cy="67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ЯРМАК\ДНЗ\07 картинки\кеды.pn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52" t="3256" r="2830" b="7637"/>
          <a:stretch/>
        </p:blipFill>
        <p:spPr bwMode="auto">
          <a:xfrm>
            <a:off x="4333322" y="203924"/>
            <a:ext cx="965071" cy="78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Сандали" descr="D:\11111111111111111111 картинки\16.png"/>
          <p:cNvPicPr>
            <a:picLocks noChangeAspect="1" noChangeArrowheads="1"/>
          </p:cNvPicPr>
          <p:nvPr/>
        </p:nvPicPr>
        <p:blipFill>
          <a:blip r:embed="rId15" cstate="print"/>
          <a:srcRect l="39448" t="82524" r="41732"/>
          <a:stretch>
            <a:fillRect/>
          </a:stretch>
        </p:blipFill>
        <p:spPr bwMode="auto">
          <a:xfrm>
            <a:off x="1619672" y="3284984"/>
            <a:ext cx="1084523" cy="5501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76728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77556E-17 L 0.33594 0.327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88" y="1634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-0.39775 -0.0094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96" y="-48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40174 -0.2062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87" y="-1032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-0.26719 0.4136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68" y="2067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-0.5448 -0.272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40" y="-1361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0.42118 -0.1259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59" y="-629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-0.34965 -0.0696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83" y="-349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16077 0.1851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8" y="925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33333E-6 L 0.27569 0.2731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85" y="1365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-0.44826 0.0078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13" y="39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48148E-6 L 0.26372 0.2120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77" y="1060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0.02048 0.6967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3483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-0.05209 0.68912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4" y="3444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6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МОЯ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Тема64</Template>
  <TotalTime>162</TotalTime>
  <Words>162</Words>
  <Application>Microsoft Office PowerPoint</Application>
  <PresentationFormat>Экран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Тема64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Home</cp:lastModifiedBy>
  <cp:revision>21</cp:revision>
  <dcterms:modified xsi:type="dcterms:W3CDTF">2015-07-01T07:53:13Z</dcterms:modified>
</cp:coreProperties>
</file>